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3" r:id="rId3"/>
    <p:sldId id="264" r:id="rId4"/>
    <p:sldId id="266" r:id="rId5"/>
    <p:sldId id="267" r:id="rId6"/>
    <p:sldId id="265" r:id="rId7"/>
    <p:sldId id="268" r:id="rId8"/>
    <p:sldId id="256" r:id="rId9"/>
    <p:sldId id="257" r:id="rId10"/>
    <p:sldId id="258" r:id="rId11"/>
    <p:sldId id="259" r:id="rId12"/>
    <p:sldId id="260" r:id="rId13"/>
    <p:sldId id="26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h6b2GQvap5+ZznuOpQdm9DP1x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icepage.com/ru/c/meditsina-i-nauka-shablony-veb-sayt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C7CB9-AD75-4474-9025-719B666F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6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10:</a:t>
            </a:r>
            <a:br>
              <a:rPr lang="ru-RU" sz="4000"/>
            </a:br>
            <a:endParaRPr sz="4000"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457200" y="1149292"/>
            <a:ext cx="11538284" cy="5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Выбрать  образец оформления для выполнения индивидуального проектного задания(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Сделайте скриншот оформления сайта сохраните в свою папку (Вставить в paint, сохранить). 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Сохраните файл картинки в облачном хранилище GitHub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html_12.html переименовать в файл html_25.html 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Проанализируйте элементы образца оформления сайта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Выделите слои: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Боковые панели &lt;aside&gt;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44144"/>
              <a:buChar char="•"/>
            </a:pPr>
            <a:r>
              <a:rPr lang="ru-RU"/>
              <a:t>Основного контента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Скопировать файл стилей s5.css переименовать в файл s25.css(</a:t>
            </a:r>
            <a:r>
              <a:rPr lang="ru-RU" sz="2400"/>
              <a:t>самостоятельно</a:t>
            </a:r>
            <a:r>
              <a:rPr lang="ru-RU"/>
              <a:t>)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В s5.css переопределите стили в соответствии с требуемым оформлением: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&lt;body&gt;: фон, поля, отступы, цвет текста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&lt;aside&gt;: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фон, поля, отступы, цвет текста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расположение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&lt;header&gt;, &lt;footer&gt;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расположение текста, фон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 текст&lt; p&gt;: выравнивание,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цвет,</a:t>
            </a:r>
            <a:r>
              <a:rPr lang="ru-RU"/>
              <a:t> красная строка. </a:t>
            </a:r>
            <a:endParaRPr/>
          </a:p>
          <a:p>
            <a:pPr marL="20574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Заголовк</a:t>
            </a:r>
            <a:r>
              <a:rPr lang="ru-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&lt;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h2&gt;, &lt;h3&gt;, &lt;h4&gt;: </a:t>
            </a:r>
            <a:r>
              <a:rPr lang="ru-RU"/>
              <a:t>выравнивание текста заголовков, </a:t>
            </a:r>
            <a:r>
              <a:rPr lang="ru-RU" sz="1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цвет</a:t>
            </a:r>
            <a:endParaRPr/>
          </a:p>
          <a:p>
            <a:pPr marL="16002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Поправьте подключаемый файл со стилями s25.css в html_25.html, тег &lt;link&gt;</a:t>
            </a:r>
            <a:endParaRPr/>
          </a:p>
          <a:p>
            <a:pPr marL="160020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ru-RU"/>
              <a:t>Сохранить  файлы в облачном хранилище GitHub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80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Выбор  шаблона оформления для выполнения индивидуального проектного задания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675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https://nicepage.com/ru/c/meditsina-i-nauka-shablony-veb-saytov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69" y="2387779"/>
            <a:ext cx="5623367" cy="447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59" y="2252842"/>
            <a:ext cx="6371441" cy="447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10724606" y="2481943"/>
            <a:ext cx="629194" cy="144997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Скриншот оформления сайта.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647" y="1825625"/>
            <a:ext cx="5482059" cy="50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10</a:t>
            </a:r>
            <a:endParaRPr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Блок </a:t>
            </a:r>
            <a:r>
              <a:rPr lang="ru-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&lt;aside&gt; &lt;/aside&gt;</a:t>
            </a: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так называемый «сайдбар» или «боковая панель».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ru-RU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 определяет блок сбоку от контента для размещения рубрик, ссылок на архив, меток и другой информации.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http://htmlbook.ru/html/aside</a:t>
            </a:r>
            <a:endParaRPr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8564" y="4306574"/>
            <a:ext cx="20669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2A9BDF-2C84-40A4-939B-AB26338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89AABF-5700-452D-9240-A2E57561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E5BE6-A1DB-4C2D-B066-404DB5ED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2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88FE08-D168-466B-9B9F-8A9C347B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B12995-8FE7-44E8-8525-E6B5314C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A7DBD9-154D-4631-B58F-EB1E8E7C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1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3FF96D-C55E-4F91-9BF5-946317F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ru-RU" sz="4400"/>
              <a:t>Практическое занятие 10. </a:t>
            </a:r>
            <a:br>
              <a:rPr lang="ru-RU" sz="4400"/>
            </a:br>
            <a:r>
              <a:rPr lang="ru-RU" sz="4400"/>
              <a:t>Подбор элементов оформления сайта по заданному дизайну (Создание  и подключение библиотеки стилей css )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Индивидуальное проектное задание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научимся :</a:t>
            </a:r>
            <a:br>
              <a:rPr lang="ru-RU"/>
            </a:b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использовать функции Visual Studio Code 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Подбирать изученные виды разметок под заданное оформление сайта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и использовать библиотеки стилей css под заданное оформление сайта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Широкоэкранный</PresentationFormat>
  <Paragraphs>44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Практическое занятие 10.  Подбор элементов оформления сайта по заданному дизайну (Создание  и подключение библиотеки стилей css )</vt:lpstr>
      <vt:lpstr>На этом практическом занятии мы научимся : </vt:lpstr>
      <vt:lpstr>Задание 10: </vt:lpstr>
      <vt:lpstr>Выбор  шаблона оформления для выполнения индивидуального проектного задания</vt:lpstr>
      <vt:lpstr>Скриншот оформления сайта.</vt:lpstr>
      <vt:lpstr>Термины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Elena</dc:creator>
  <cp:lastModifiedBy>User</cp:lastModifiedBy>
  <cp:revision>1</cp:revision>
  <dcterms:created xsi:type="dcterms:W3CDTF">2022-11-14T06:38:37Z</dcterms:created>
  <dcterms:modified xsi:type="dcterms:W3CDTF">2022-11-30T12:18:37Z</dcterms:modified>
</cp:coreProperties>
</file>